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CE7A126-9CD8-45E0-9664-524BD4F68A0C}" type="datetimeFigureOut">
              <a:rPr lang="en-AU" smtClean="0"/>
              <a:t>18/04/2013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8CF4242-79A9-4F07-B636-A62FD8E0EBB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Is Your Child School Ready?</a:t>
            </a:r>
            <a:endParaRPr lang="en-AU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7669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your child ready for school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Things you can </a:t>
            </a:r>
            <a:r>
              <a:rPr lang="en-US" dirty="0" smtClean="0">
                <a:solidFill>
                  <a:schemeClr val="tx1"/>
                </a:solidFill>
              </a:rPr>
              <a:t>practice </a:t>
            </a:r>
            <a:r>
              <a:rPr lang="en-US" dirty="0">
                <a:solidFill>
                  <a:schemeClr val="tx1"/>
                </a:solidFill>
              </a:rPr>
              <a:t>at home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 Packing and unpacking their bag.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- Getting Dressed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- Tying their shoe laces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- Using a lunchbox</a:t>
            </a:r>
          </a:p>
          <a:p>
            <a:pPr marL="6858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6300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Getting them ready for learning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Importance of Oral Language - Speaking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When reading</a:t>
            </a:r>
          </a:p>
          <a:p>
            <a:pPr lvl="1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Get them to predict what they will think will happen</a:t>
            </a:r>
          </a:p>
          <a:p>
            <a:pPr lvl="1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Ask them why they think characters did things</a:t>
            </a:r>
          </a:p>
          <a:p>
            <a:pPr lvl="2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Why do you think Red riding hood went the long way to her grandmother’s house?</a:t>
            </a:r>
          </a:p>
          <a:p>
            <a:pPr lvl="1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 Ask them to tell you who their </a:t>
            </a:r>
            <a:r>
              <a:rPr lang="en-US" sz="2400" dirty="0" err="1">
                <a:solidFill>
                  <a:schemeClr val="tx1"/>
                </a:solidFill>
              </a:rPr>
              <a:t>favourite</a:t>
            </a:r>
            <a:r>
              <a:rPr lang="en-US" sz="2400" dirty="0">
                <a:solidFill>
                  <a:schemeClr val="tx1"/>
                </a:solidFill>
              </a:rPr>
              <a:t> character was and why they are their </a:t>
            </a:r>
            <a:r>
              <a:rPr lang="en-US" sz="2400" dirty="0" err="1">
                <a:solidFill>
                  <a:schemeClr val="tx1"/>
                </a:solidFill>
              </a:rPr>
              <a:t>favourite</a:t>
            </a:r>
            <a:r>
              <a:rPr lang="en-US" sz="2400" dirty="0">
                <a:solidFill>
                  <a:schemeClr val="tx1"/>
                </a:solidFill>
              </a:rPr>
              <a:t> character was.</a:t>
            </a:r>
          </a:p>
          <a:p>
            <a:pPr lvl="1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 Don’t worry too much about sounding out and if they say the wrong word, </a:t>
            </a:r>
            <a:r>
              <a:rPr lang="en-US" sz="2400" dirty="0" smtClean="0">
                <a:solidFill>
                  <a:schemeClr val="tx1"/>
                </a:solidFill>
              </a:rPr>
              <a:t>if </a:t>
            </a:r>
            <a:r>
              <a:rPr lang="en-US" sz="2400" dirty="0">
                <a:solidFill>
                  <a:schemeClr val="tx1"/>
                </a:solidFill>
              </a:rPr>
              <a:t>it makes sense, don’t worry about it.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3744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Communicating with the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teacher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Communicating with the teacher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Read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newsletter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Email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Before school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After school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Make an appointment – teachers have lots of meetings.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Communication Books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Parent Support Group Meetings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Concerns – meet with the Principal</a:t>
            </a:r>
          </a:p>
          <a:p>
            <a:pPr lvl="4">
              <a:buFontTx/>
              <a:buChar char="-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meet with the Special needs Coordinator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02482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your child ready for </a:t>
            </a:r>
            <a:r>
              <a:rPr lang="en-US" dirty="0" smtClean="0"/>
              <a:t>school - 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Regular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visits to the park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Throwing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kicking a ball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Skipping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Jumping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After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school Activities</a:t>
            </a:r>
          </a:p>
          <a:p>
            <a:pPr lvl="1">
              <a:buFontTx/>
              <a:buChar char="-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Swimming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lessons</a:t>
            </a:r>
          </a:p>
          <a:p>
            <a:pPr lvl="1">
              <a:buFontTx/>
              <a:buChar char="-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Gymnastics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Aus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-kick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Milo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Cricket</a:t>
            </a:r>
          </a:p>
          <a:p>
            <a:pPr lvl="1">
              <a:buFontTx/>
              <a:buChar char="-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Dance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/ Music</a:t>
            </a:r>
          </a:p>
          <a:p>
            <a:pPr lvl="1">
              <a:buFontTx/>
              <a:buChar char="-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Join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team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66415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Checks you should do before your child starts school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Optometrist for a Vision Check</a:t>
            </a:r>
          </a:p>
          <a:p>
            <a:r>
              <a:rPr lang="en-US" dirty="0" smtClean="0"/>
              <a:t>Dentist</a:t>
            </a:r>
          </a:p>
          <a:p>
            <a:r>
              <a:rPr lang="en-US" dirty="0" smtClean="0"/>
              <a:t>Audiologist (if you have concerns about speech or hearing)</a:t>
            </a:r>
          </a:p>
          <a:p>
            <a:r>
              <a:rPr lang="en-US" dirty="0" smtClean="0"/>
              <a:t>Local Doctor (If your child has an allergy, please discuss with your doctor. An allergy action plan may be required by the school)</a:t>
            </a:r>
          </a:p>
          <a:p>
            <a:r>
              <a:rPr lang="en-US" dirty="0" smtClean="0"/>
              <a:t>If your child is a boy, check your Maternal and Child Health(Blue) book to see if it was noted that his testes are down in his scrotum.  If unsure, discuss with your local doctor.)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0505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Books you can read to your child about starting school.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David Goes to School </a:t>
            </a:r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by David Shannon</a:t>
            </a:r>
          </a:p>
          <a:p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Wimberley Worries </a:t>
            </a:r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by Kevin </a:t>
            </a:r>
            <a:r>
              <a:rPr lang="en-A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Henkes</a:t>
            </a:r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43476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Transition to school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“Whether our children are moving form preschool to primary or secondary, or secondary to tertiary or the work place, parents ALWAYS have a role to play – significantly different in each phase, but a role to play.”  </a:t>
            </a:r>
          </a:p>
          <a:p>
            <a:pPr>
              <a:buFontTx/>
              <a:buNone/>
            </a:pPr>
            <a:r>
              <a:rPr lang="en-AU" sz="1600" dirty="0"/>
              <a:t>Angie </a:t>
            </a:r>
            <a:r>
              <a:rPr lang="en-AU" sz="1600" dirty="0" err="1"/>
              <a:t>Wilcock</a:t>
            </a:r>
            <a:r>
              <a:rPr lang="en-AU" sz="1600" dirty="0"/>
              <a:t>, “High Hopes”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77212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best age to start school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 all depends</a:t>
            </a:r>
          </a:p>
          <a:p>
            <a:pPr>
              <a:buFontTx/>
              <a:buNone/>
            </a:pPr>
            <a:r>
              <a:rPr lang="en-AU" dirty="0"/>
              <a:t>“Students need to have reached a certain minimum stage of physical, intellectual and emotional development to cope with school, but variations from 4 ½ to 6 years don’t seem to make huge differences to most children’s long term academic achievements.”  </a:t>
            </a:r>
          </a:p>
          <a:p>
            <a:pPr>
              <a:buFontTx/>
              <a:buNone/>
            </a:pPr>
            <a:r>
              <a:rPr lang="en-AU" sz="1200" dirty="0"/>
              <a:t>Trevor </a:t>
            </a:r>
            <a:r>
              <a:rPr lang="en-AU" sz="1200" dirty="0" err="1"/>
              <a:t>Cairney</a:t>
            </a:r>
            <a:r>
              <a:rPr lang="en-AU" sz="1200" dirty="0"/>
              <a:t> Literacy, families and learning UNNSW</a:t>
            </a:r>
          </a:p>
        </p:txBody>
      </p:sp>
    </p:spTree>
    <p:extLst>
      <p:ext uri="{BB962C8B-B14F-4D97-AF65-F5344CB8AC3E}">
        <p14:creationId xmlns:p14="http://schemas.microsoft.com/office/powerpoint/2010/main" val="269707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Is my child physically ready?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Toilet trained</a:t>
            </a:r>
          </a:p>
          <a:p>
            <a:r>
              <a:rPr lang="en-AU" dirty="0"/>
              <a:t>Feed themselves, and cope with  a new degree of independence.</a:t>
            </a:r>
          </a:p>
          <a:p>
            <a:r>
              <a:rPr lang="en-AU" dirty="0"/>
              <a:t>Motor skills – walk, run, jump, throw things, dress themselves (</a:t>
            </a:r>
            <a:r>
              <a:rPr lang="en-AU" dirty="0" err="1"/>
              <a:t>velcro</a:t>
            </a:r>
            <a:r>
              <a:rPr lang="en-AU" dirty="0"/>
              <a:t>)</a:t>
            </a:r>
          </a:p>
          <a:p>
            <a:r>
              <a:rPr lang="en-AU" dirty="0"/>
              <a:t>Tear paper, apply some stickers, hold markers and pencils (even if not applied well)</a:t>
            </a:r>
          </a:p>
          <a:p>
            <a:r>
              <a:rPr lang="en-AU" dirty="0"/>
              <a:t>How tall?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38974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Is my child emotionally ready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Able to cope with separation.</a:t>
            </a:r>
          </a:p>
          <a:p>
            <a:r>
              <a:rPr lang="en-AU" dirty="0"/>
              <a:t>Some experience relating to other children? – share, communicate, show some control of anger and frustration.</a:t>
            </a:r>
          </a:p>
          <a:p>
            <a:r>
              <a:rPr lang="en-AU" dirty="0"/>
              <a:t>Keen to go to school?</a:t>
            </a:r>
          </a:p>
          <a:p>
            <a:r>
              <a:rPr lang="en-AU" dirty="0"/>
              <a:t>Can communicate emotions (frustration, fear, anger, affection, </a:t>
            </a:r>
            <a:r>
              <a:rPr lang="en-AU" dirty="0" err="1"/>
              <a:t>etc</a:t>
            </a:r>
            <a:r>
              <a:rPr lang="en-AU" dirty="0"/>
              <a:t>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7563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Is my child intellectually ready?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53620"/>
          </a:xfrm>
        </p:spPr>
        <p:txBody>
          <a:bodyPr>
            <a:normAutofit fontScale="85000" lnSpcReduction="10000"/>
          </a:bodyPr>
          <a:lstStyle/>
          <a:p>
            <a:r>
              <a:rPr lang="en-AU" dirty="0">
                <a:solidFill>
                  <a:schemeClr val="tx1"/>
                </a:solidFill>
              </a:rPr>
              <a:t>Concentrates on activities for extended periods of time (10-15 minutes)</a:t>
            </a:r>
          </a:p>
          <a:p>
            <a:r>
              <a:rPr lang="en-AU" dirty="0">
                <a:solidFill>
                  <a:schemeClr val="tx1"/>
                </a:solidFill>
              </a:rPr>
              <a:t>Shows some interest in making marks or squiggles. (Early Writing)</a:t>
            </a:r>
          </a:p>
          <a:p>
            <a:r>
              <a:rPr lang="en-AU" dirty="0">
                <a:solidFill>
                  <a:schemeClr val="tx1"/>
                </a:solidFill>
              </a:rPr>
              <a:t>Interested in print and symbol (What does that say?) try to write name, count to 5, recognise some letters, complete basic puzzles.</a:t>
            </a:r>
          </a:p>
          <a:p>
            <a:r>
              <a:rPr lang="en-AU" dirty="0">
                <a:solidFill>
                  <a:schemeClr val="tx1"/>
                </a:solidFill>
              </a:rPr>
              <a:t>Use language sufficient to communicate with other children and teacher?</a:t>
            </a:r>
          </a:p>
          <a:p>
            <a:r>
              <a:rPr lang="en-AU" dirty="0">
                <a:solidFill>
                  <a:schemeClr val="tx1"/>
                </a:solidFill>
              </a:rPr>
              <a:t>Some interest in learning – observant, inquisitive, exploring.</a:t>
            </a:r>
          </a:p>
          <a:p>
            <a:pPr marL="6858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76471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What else do you need to consider?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What do you know about the school?</a:t>
            </a:r>
          </a:p>
          <a:p>
            <a:r>
              <a:rPr lang="en-AU" dirty="0"/>
              <a:t>What about siblings?</a:t>
            </a:r>
          </a:p>
          <a:p>
            <a:r>
              <a:rPr lang="en-AU" dirty="0"/>
              <a:t>What were the experiences did you have at school?  How did that impact on you?</a:t>
            </a:r>
          </a:p>
          <a:p>
            <a:r>
              <a:rPr lang="en-AU" dirty="0"/>
              <a:t>Personal Circumstances – is there something major coming up during the next 12 months that might justify holding your child back?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85225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Try not to be anxious!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Don‘t worry unduly about your child being successful at school.</a:t>
            </a:r>
          </a:p>
          <a:p>
            <a:r>
              <a:rPr lang="en-AU" dirty="0"/>
              <a:t>If you consider the needs of your child and these broad range of capabilities you will make the best decision.</a:t>
            </a:r>
          </a:p>
          <a:p>
            <a:r>
              <a:rPr lang="en-AU" dirty="0"/>
              <a:t>If you get it wrong, the evidence is that generally children will cope over time, and there are few long term problems for most children</a:t>
            </a:r>
            <a:r>
              <a:rPr lang="en-AU" dirty="0" smtClean="0"/>
              <a:t>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3301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School 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Team teaching</a:t>
            </a:r>
          </a:p>
          <a:p>
            <a:r>
              <a:rPr lang="en-AU" dirty="0"/>
              <a:t>Multi-age classrooms</a:t>
            </a:r>
          </a:p>
          <a:p>
            <a:r>
              <a:rPr lang="en-AU" dirty="0"/>
              <a:t>Information Night</a:t>
            </a:r>
          </a:p>
          <a:p>
            <a:r>
              <a:rPr lang="en-AU" dirty="0"/>
              <a:t>Differentiation</a:t>
            </a:r>
          </a:p>
          <a:p>
            <a:r>
              <a:rPr lang="en-AU" dirty="0"/>
              <a:t>Initial assessment</a:t>
            </a:r>
          </a:p>
          <a:p>
            <a:r>
              <a:rPr lang="en-AU" dirty="0"/>
              <a:t>Support services.</a:t>
            </a:r>
          </a:p>
          <a:p>
            <a:r>
              <a:rPr lang="en-AU" dirty="0"/>
              <a:t>Parent teacher interview</a:t>
            </a:r>
          </a:p>
          <a:p>
            <a:r>
              <a:rPr lang="en-AU" dirty="0"/>
              <a:t>Three way interview</a:t>
            </a:r>
          </a:p>
          <a:p>
            <a:r>
              <a:rPr lang="en-AU" dirty="0" smtClean="0"/>
              <a:t>E.A.P. </a:t>
            </a:r>
            <a:r>
              <a:rPr lang="en-AU" dirty="0"/>
              <a:t>– </a:t>
            </a:r>
            <a:r>
              <a:rPr lang="en-AU" dirty="0" smtClean="0"/>
              <a:t>Educational Adjustment Plan</a:t>
            </a:r>
            <a:endParaRPr lang="en-AU" dirty="0"/>
          </a:p>
          <a:p>
            <a:r>
              <a:rPr lang="en-AU" dirty="0"/>
              <a:t>PSG – </a:t>
            </a:r>
            <a:r>
              <a:rPr lang="en-AU" dirty="0" smtClean="0"/>
              <a:t>Parent Support Group</a:t>
            </a:r>
            <a:r>
              <a:rPr lang="en-AU" dirty="0"/>
              <a:t>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489372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133</TotalTime>
  <Words>793</Words>
  <Application>Microsoft Office PowerPoint</Application>
  <PresentationFormat>On-screen Show (4:3)</PresentationFormat>
  <Paragraphs>92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Is Your Child School Ready?</vt:lpstr>
      <vt:lpstr>Transition to school</vt:lpstr>
      <vt:lpstr>The best age to start school</vt:lpstr>
      <vt:lpstr>Is my child physically ready?</vt:lpstr>
      <vt:lpstr>Is my child emotionally ready</vt:lpstr>
      <vt:lpstr>Is my child intellectually ready?</vt:lpstr>
      <vt:lpstr>What else do you need to consider?</vt:lpstr>
      <vt:lpstr>Try not to be anxious!</vt:lpstr>
      <vt:lpstr>School Terminology</vt:lpstr>
      <vt:lpstr>Getting your child ready for school</vt:lpstr>
      <vt:lpstr>Getting them ready for learning</vt:lpstr>
      <vt:lpstr>Communicating with the teacher</vt:lpstr>
      <vt:lpstr>Getting your child ready for school - Exercise</vt:lpstr>
      <vt:lpstr>Checks you should do before your child starts school</vt:lpstr>
      <vt:lpstr>Books you can read to your child about starting school.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Your Child School Ready?</dc:title>
  <dc:creator>DomainAdmin</dc:creator>
  <cp:lastModifiedBy>DomainAdmin</cp:lastModifiedBy>
  <cp:revision>7</cp:revision>
  <dcterms:created xsi:type="dcterms:W3CDTF">2013-04-17T23:53:23Z</dcterms:created>
  <dcterms:modified xsi:type="dcterms:W3CDTF">2013-04-18T02:07:09Z</dcterms:modified>
</cp:coreProperties>
</file>